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C68080"/>
    <a:srgbClr val="FFF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4" autoAdjust="0"/>
    <p:restoredTop sz="94660"/>
  </p:normalViewPr>
  <p:slideViewPr>
    <p:cSldViewPr snapToGrid="0">
      <p:cViewPr varScale="1">
        <p:scale>
          <a:sx n="25" d="100"/>
          <a:sy n="25" d="100"/>
        </p:scale>
        <p:origin x="10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83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98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5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25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94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41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84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87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98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26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46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41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27.png"/><Relationship Id="rId26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34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35.png"/><Relationship Id="rId17" Type="http://schemas.openxmlformats.org/officeDocument/2006/relationships/image" Target="../media/image29.png"/><Relationship Id="rId25" Type="http://schemas.openxmlformats.org/officeDocument/2006/relationships/image" Target="../media/image21.png"/><Relationship Id="rId33" Type="http://schemas.openxmlformats.org/officeDocument/2006/relationships/image" Target="../media/image13.png"/><Relationship Id="rId2" Type="http://schemas.openxmlformats.org/officeDocument/2006/relationships/image" Target="../media/image9.png"/><Relationship Id="rId16" Type="http://schemas.openxmlformats.org/officeDocument/2006/relationships/image" Target="../media/image28.png"/><Relationship Id="rId20" Type="http://schemas.openxmlformats.org/officeDocument/2006/relationships/image" Target="../media/image26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3.png"/><Relationship Id="rId24" Type="http://schemas.openxmlformats.org/officeDocument/2006/relationships/image" Target="../media/image20.png"/><Relationship Id="rId32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23" Type="http://schemas.openxmlformats.org/officeDocument/2006/relationships/image" Target="../media/image22.png"/><Relationship Id="rId28" Type="http://schemas.openxmlformats.org/officeDocument/2006/relationships/image" Target="../media/image17.png"/><Relationship Id="rId36" Type="http://schemas.openxmlformats.org/officeDocument/2006/relationships/image" Target="../media/image1.png"/><Relationship Id="rId10" Type="http://schemas.openxmlformats.org/officeDocument/2006/relationships/image" Target="../media/image34.png"/><Relationship Id="rId19" Type="http://schemas.openxmlformats.org/officeDocument/2006/relationships/image" Target="../media/image25.png"/><Relationship Id="rId31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4" Type="http://schemas.openxmlformats.org/officeDocument/2006/relationships/image" Target="../media/image30.png"/><Relationship Id="rId22" Type="http://schemas.openxmlformats.org/officeDocument/2006/relationships/image" Target="../media/image24.png"/><Relationship Id="rId27" Type="http://schemas.openxmlformats.org/officeDocument/2006/relationships/image" Target="../media/image19.png"/><Relationship Id="rId30" Type="http://schemas.openxmlformats.org/officeDocument/2006/relationships/image" Target="../media/image16.png"/><Relationship Id="rId35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A close up of a map&#10;&#10;Description automatically generated">
            <a:extLst>
              <a:ext uri="{FF2B5EF4-FFF2-40B4-BE49-F238E27FC236}">
                <a16:creationId xmlns:a16="http://schemas.microsoft.com/office/drawing/2014/main" id="{CD90A3DA-F25B-4098-B070-AF6EC4948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213" y="18233625"/>
            <a:ext cx="5220000" cy="3144383"/>
          </a:xfrm>
          <a:prstGeom prst="rect">
            <a:avLst/>
          </a:prstGeom>
        </p:spPr>
      </p:pic>
      <p:pic>
        <p:nvPicPr>
          <p:cNvPr id="107" name="Picture 106" descr="A close up of a map&#10;&#10;Description automatically generated">
            <a:extLst>
              <a:ext uri="{FF2B5EF4-FFF2-40B4-BE49-F238E27FC236}">
                <a16:creationId xmlns:a16="http://schemas.microsoft.com/office/drawing/2014/main" id="{2AEF0FF9-8576-4930-9B17-57BCAB044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0" y="0"/>
            <a:ext cx="5220000" cy="3262500"/>
          </a:xfrm>
          <a:prstGeom prst="rect">
            <a:avLst/>
          </a:prstGeom>
        </p:spPr>
      </p:pic>
      <p:pic>
        <p:nvPicPr>
          <p:cNvPr id="109" name="Picture 108" descr="A close up of a map&#10;&#10;Description automatically generated">
            <a:extLst>
              <a:ext uri="{FF2B5EF4-FFF2-40B4-BE49-F238E27FC236}">
                <a16:creationId xmlns:a16="http://schemas.microsoft.com/office/drawing/2014/main" id="{92B4D588-F206-4210-8E93-1E94CDB89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535" y="2320436"/>
            <a:ext cx="5220000" cy="3262500"/>
          </a:xfrm>
          <a:prstGeom prst="rect">
            <a:avLst/>
          </a:prstGeom>
        </p:spPr>
      </p:pic>
      <p:pic>
        <p:nvPicPr>
          <p:cNvPr id="111" name="Picture 110" descr="A close up of a map&#10;&#10;Description automatically generated">
            <a:extLst>
              <a:ext uri="{FF2B5EF4-FFF2-40B4-BE49-F238E27FC236}">
                <a16:creationId xmlns:a16="http://schemas.microsoft.com/office/drawing/2014/main" id="{37D2818F-603C-4F29-9E4A-EF3F3AB41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46" y="5675407"/>
            <a:ext cx="5220000" cy="3262500"/>
          </a:xfrm>
          <a:prstGeom prst="rect">
            <a:avLst/>
          </a:prstGeom>
        </p:spPr>
      </p:pic>
      <p:pic>
        <p:nvPicPr>
          <p:cNvPr id="113" name="Picture 112" descr="A close up of a map&#10;&#10;Description automatically generated">
            <a:extLst>
              <a:ext uri="{FF2B5EF4-FFF2-40B4-BE49-F238E27FC236}">
                <a16:creationId xmlns:a16="http://schemas.microsoft.com/office/drawing/2014/main" id="{5F037750-CB16-40CB-B1DC-DCA2F6AE0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86" y="5603087"/>
            <a:ext cx="5220000" cy="3262500"/>
          </a:xfrm>
          <a:prstGeom prst="rect">
            <a:avLst/>
          </a:prstGeom>
        </p:spPr>
      </p:pic>
      <p:pic>
        <p:nvPicPr>
          <p:cNvPr id="115" name="Picture 114" descr="A close up of a map&#10;&#10;Description automatically generated">
            <a:extLst>
              <a:ext uri="{FF2B5EF4-FFF2-40B4-BE49-F238E27FC236}">
                <a16:creationId xmlns:a16="http://schemas.microsoft.com/office/drawing/2014/main" id="{2BB60D1C-B611-4951-9DA1-882C22F357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397" y="2320436"/>
            <a:ext cx="5220000" cy="3262500"/>
          </a:xfrm>
          <a:prstGeom prst="rect">
            <a:avLst/>
          </a:prstGeom>
        </p:spPr>
      </p:pic>
      <p:pic>
        <p:nvPicPr>
          <p:cNvPr id="117" name="Picture 116" descr="A close up of a map&#10;&#10;Description automatically generated">
            <a:extLst>
              <a:ext uri="{FF2B5EF4-FFF2-40B4-BE49-F238E27FC236}">
                <a16:creationId xmlns:a16="http://schemas.microsoft.com/office/drawing/2014/main" id="{7D79A34C-4439-400E-89CF-89DA80EF35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00" y="-6622"/>
            <a:ext cx="5220000" cy="3262500"/>
          </a:xfrm>
          <a:prstGeom prst="rect">
            <a:avLst/>
          </a:prstGeom>
        </p:spPr>
      </p:pic>
      <p:pic>
        <p:nvPicPr>
          <p:cNvPr id="119" name="Picture 118" descr="A close up of a map&#10;&#10;Description automatically generated">
            <a:extLst>
              <a:ext uri="{FF2B5EF4-FFF2-40B4-BE49-F238E27FC236}">
                <a16:creationId xmlns:a16="http://schemas.microsoft.com/office/drawing/2014/main" id="{B65BF625-98B2-475C-8EF9-30E7308E1D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535" y="2283279"/>
            <a:ext cx="5220000" cy="3262500"/>
          </a:xfrm>
          <a:prstGeom prst="rect">
            <a:avLst/>
          </a:prstGeom>
        </p:spPr>
      </p:pic>
      <p:pic>
        <p:nvPicPr>
          <p:cNvPr id="121" name="Picture 120" descr="A close up of a map&#10;&#10;Description automatically generated">
            <a:extLst>
              <a:ext uri="{FF2B5EF4-FFF2-40B4-BE49-F238E27FC236}">
                <a16:creationId xmlns:a16="http://schemas.microsoft.com/office/drawing/2014/main" id="{8A883323-1B48-4D4A-8E25-3C5A58EDA1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20000" cy="3262500"/>
          </a:xfrm>
          <a:prstGeom prst="rect">
            <a:avLst/>
          </a:prstGeom>
        </p:spPr>
      </p:pic>
      <p:pic>
        <p:nvPicPr>
          <p:cNvPr id="123" name="Picture 122" descr="A close up of a map&#10;&#10;Description automatically generated">
            <a:extLst>
              <a:ext uri="{FF2B5EF4-FFF2-40B4-BE49-F238E27FC236}">
                <a16:creationId xmlns:a16="http://schemas.microsoft.com/office/drawing/2014/main" id="{6B35C923-0DD1-4274-8F68-BEF23DFC3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497" y="18233625"/>
            <a:ext cx="5220000" cy="3262500"/>
          </a:xfrm>
          <a:prstGeom prst="rect">
            <a:avLst/>
          </a:prstGeom>
        </p:spPr>
      </p:pic>
      <p:pic>
        <p:nvPicPr>
          <p:cNvPr id="125" name="Picture 124" descr="A close up of a map&#10;&#10;Description automatically generated">
            <a:extLst>
              <a:ext uri="{FF2B5EF4-FFF2-40B4-BE49-F238E27FC236}">
                <a16:creationId xmlns:a16="http://schemas.microsoft.com/office/drawing/2014/main" id="{50C9A697-8478-4BA9-8A04-02448986D5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497" y="18233625"/>
            <a:ext cx="5220000" cy="3262500"/>
          </a:xfrm>
          <a:prstGeom prst="rect">
            <a:avLst/>
          </a:prstGeom>
        </p:spPr>
      </p:pic>
      <p:pic>
        <p:nvPicPr>
          <p:cNvPr id="127" name="Picture 126" descr="A close up of a map&#10;&#10;Description automatically generated">
            <a:extLst>
              <a:ext uri="{FF2B5EF4-FFF2-40B4-BE49-F238E27FC236}">
                <a16:creationId xmlns:a16="http://schemas.microsoft.com/office/drawing/2014/main" id="{C1933CD7-6616-490D-8255-09591383FC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" y="18233625"/>
            <a:ext cx="5220000" cy="3262500"/>
          </a:xfrm>
          <a:prstGeom prst="rect">
            <a:avLst/>
          </a:prstGeom>
        </p:spPr>
      </p:pic>
      <p:pic>
        <p:nvPicPr>
          <p:cNvPr id="129" name="Picture 128" descr="A close up of a map&#10;&#10;Description automatically generated">
            <a:extLst>
              <a:ext uri="{FF2B5EF4-FFF2-40B4-BE49-F238E27FC236}">
                <a16:creationId xmlns:a16="http://schemas.microsoft.com/office/drawing/2014/main" id="{0176D671-E22F-4E83-A3C8-779C7868E3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97" y="18233625"/>
            <a:ext cx="5220000" cy="3262500"/>
          </a:xfrm>
          <a:prstGeom prst="rect">
            <a:avLst/>
          </a:prstGeom>
        </p:spPr>
      </p:pic>
      <p:pic>
        <p:nvPicPr>
          <p:cNvPr id="131" name="Picture 130" descr="A close up of a map&#10;&#10;Description automatically generated">
            <a:extLst>
              <a:ext uri="{FF2B5EF4-FFF2-40B4-BE49-F238E27FC236}">
                <a16:creationId xmlns:a16="http://schemas.microsoft.com/office/drawing/2014/main" id="{2529CF73-CDFB-4883-A535-EADD95272A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213" y="15083625"/>
            <a:ext cx="5220000" cy="3262500"/>
          </a:xfrm>
          <a:prstGeom prst="rect">
            <a:avLst/>
          </a:prstGeom>
        </p:spPr>
      </p:pic>
      <p:pic>
        <p:nvPicPr>
          <p:cNvPr id="133" name="Picture 132" descr="A close up of a map&#10;&#10;Description automatically generated">
            <a:extLst>
              <a:ext uri="{FF2B5EF4-FFF2-40B4-BE49-F238E27FC236}">
                <a16:creationId xmlns:a16="http://schemas.microsoft.com/office/drawing/2014/main" id="{DC914BBB-9DF3-43F3-82E6-82CB00923B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782" y="15081639"/>
            <a:ext cx="5220000" cy="3262500"/>
          </a:xfrm>
          <a:prstGeom prst="rect">
            <a:avLst/>
          </a:prstGeom>
        </p:spPr>
      </p:pic>
      <p:pic>
        <p:nvPicPr>
          <p:cNvPr id="135" name="Picture 134" descr="A close up of a map&#10;&#10;Description automatically generated">
            <a:extLst>
              <a:ext uri="{FF2B5EF4-FFF2-40B4-BE49-F238E27FC236}">
                <a16:creationId xmlns:a16="http://schemas.microsoft.com/office/drawing/2014/main" id="{FF01E823-65F8-4FAA-B1F8-4B8283CD01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213" y="15081639"/>
            <a:ext cx="5220000" cy="3262500"/>
          </a:xfrm>
          <a:prstGeom prst="rect">
            <a:avLst/>
          </a:prstGeom>
        </p:spPr>
      </p:pic>
      <p:pic>
        <p:nvPicPr>
          <p:cNvPr id="137" name="Picture 136" descr="A close up of a map&#10;&#10;Description automatically generated">
            <a:extLst>
              <a:ext uri="{FF2B5EF4-FFF2-40B4-BE49-F238E27FC236}">
                <a16:creationId xmlns:a16="http://schemas.microsoft.com/office/drawing/2014/main" id="{6FA62ECF-8445-49C4-8AF0-A8C2993742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66" y="15077298"/>
            <a:ext cx="5220000" cy="3262500"/>
          </a:xfrm>
          <a:prstGeom prst="rect">
            <a:avLst/>
          </a:prstGeom>
        </p:spPr>
      </p:pic>
      <p:pic>
        <p:nvPicPr>
          <p:cNvPr id="139" name="Picture 138" descr="A close up of a map&#10;&#10;Description automatically generated">
            <a:extLst>
              <a:ext uri="{FF2B5EF4-FFF2-40B4-BE49-F238E27FC236}">
                <a16:creationId xmlns:a16="http://schemas.microsoft.com/office/drawing/2014/main" id="{30648DD9-FF63-47E6-842A-CEB5DBBEAC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2" y="15077298"/>
            <a:ext cx="5220000" cy="3262500"/>
          </a:xfrm>
          <a:prstGeom prst="rect">
            <a:avLst/>
          </a:prstGeom>
        </p:spPr>
      </p:pic>
      <p:pic>
        <p:nvPicPr>
          <p:cNvPr id="141" name="Picture 140" descr="A close up of a map&#10;&#10;Description automatically generated">
            <a:extLst>
              <a:ext uri="{FF2B5EF4-FFF2-40B4-BE49-F238E27FC236}">
                <a16:creationId xmlns:a16="http://schemas.microsoft.com/office/drawing/2014/main" id="{ACFC007B-9392-4A60-8A17-9BF4F7807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24" y="15077298"/>
            <a:ext cx="5220000" cy="3262500"/>
          </a:xfrm>
          <a:prstGeom prst="rect">
            <a:avLst/>
          </a:prstGeom>
        </p:spPr>
      </p:pic>
      <p:pic>
        <p:nvPicPr>
          <p:cNvPr id="143" name="Picture 142" descr="A close up of a map&#10;&#10;Description automatically generated">
            <a:extLst>
              <a:ext uri="{FF2B5EF4-FFF2-40B4-BE49-F238E27FC236}">
                <a16:creationId xmlns:a16="http://schemas.microsoft.com/office/drawing/2014/main" id="{D4BDAAAC-4B29-4BD0-91A8-473259B28FF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645" y="11944883"/>
            <a:ext cx="5220000" cy="3262500"/>
          </a:xfrm>
          <a:prstGeom prst="rect">
            <a:avLst/>
          </a:prstGeom>
        </p:spPr>
      </p:pic>
      <p:pic>
        <p:nvPicPr>
          <p:cNvPr id="145" name="Picture 144" descr="A close up of a map&#10;&#10;Description automatically generated">
            <a:extLst>
              <a:ext uri="{FF2B5EF4-FFF2-40B4-BE49-F238E27FC236}">
                <a16:creationId xmlns:a16="http://schemas.microsoft.com/office/drawing/2014/main" id="{A31C4678-B997-4D94-9909-A6D88FC045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929" y="11944883"/>
            <a:ext cx="5220000" cy="3262500"/>
          </a:xfrm>
          <a:prstGeom prst="rect">
            <a:avLst/>
          </a:prstGeom>
        </p:spPr>
      </p:pic>
      <p:pic>
        <p:nvPicPr>
          <p:cNvPr id="147" name="Picture 146" descr="A close up of a map&#10;&#10;Description automatically generated">
            <a:extLst>
              <a:ext uri="{FF2B5EF4-FFF2-40B4-BE49-F238E27FC236}">
                <a16:creationId xmlns:a16="http://schemas.microsoft.com/office/drawing/2014/main" id="{84AE2A63-9667-4FBE-A487-8C3CD4BB340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929" y="11930646"/>
            <a:ext cx="5220000" cy="3262500"/>
          </a:xfrm>
          <a:prstGeom prst="rect">
            <a:avLst/>
          </a:prstGeom>
        </p:spPr>
      </p:pic>
      <p:pic>
        <p:nvPicPr>
          <p:cNvPr id="149" name="Picture 148" descr="A close up of a map&#10;&#10;Description automatically generated">
            <a:extLst>
              <a:ext uri="{FF2B5EF4-FFF2-40B4-BE49-F238E27FC236}">
                <a16:creationId xmlns:a16="http://schemas.microsoft.com/office/drawing/2014/main" id="{164BDAAD-57B7-4EED-AF78-BCB56CA2F9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14" y="11944883"/>
            <a:ext cx="5220000" cy="3262500"/>
          </a:xfrm>
          <a:prstGeom prst="rect">
            <a:avLst/>
          </a:prstGeom>
        </p:spPr>
      </p:pic>
      <p:pic>
        <p:nvPicPr>
          <p:cNvPr id="151" name="Picture 150" descr="A close up of a map&#10;&#10;Description automatically generated">
            <a:extLst>
              <a:ext uri="{FF2B5EF4-FFF2-40B4-BE49-F238E27FC236}">
                <a16:creationId xmlns:a16="http://schemas.microsoft.com/office/drawing/2014/main" id="{7D9FDD5F-4725-4489-AF8C-F61D1B4F8D7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66" y="11916629"/>
            <a:ext cx="5220000" cy="3262500"/>
          </a:xfrm>
          <a:prstGeom prst="rect">
            <a:avLst/>
          </a:prstGeom>
        </p:spPr>
      </p:pic>
      <p:pic>
        <p:nvPicPr>
          <p:cNvPr id="153" name="Picture 152" descr="A close up of a map&#10;&#10;Description automatically generated">
            <a:extLst>
              <a:ext uri="{FF2B5EF4-FFF2-40B4-BE49-F238E27FC236}">
                <a16:creationId xmlns:a16="http://schemas.microsoft.com/office/drawing/2014/main" id="{84AEFD09-929E-46A9-84D6-09F947E1D8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497" y="8808127"/>
            <a:ext cx="5220000" cy="3262500"/>
          </a:xfrm>
          <a:prstGeom prst="rect">
            <a:avLst/>
          </a:prstGeom>
        </p:spPr>
      </p:pic>
      <p:pic>
        <p:nvPicPr>
          <p:cNvPr id="155" name="Picture 154" descr="A close up of a map&#10;&#10;Description automatically generated">
            <a:extLst>
              <a:ext uri="{FF2B5EF4-FFF2-40B4-BE49-F238E27FC236}">
                <a16:creationId xmlns:a16="http://schemas.microsoft.com/office/drawing/2014/main" id="{C0656DFE-9F5D-4FF7-B0F8-69BB814DFD3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" y="11944883"/>
            <a:ext cx="5220000" cy="3262500"/>
          </a:xfrm>
          <a:prstGeom prst="rect">
            <a:avLst/>
          </a:prstGeom>
        </p:spPr>
      </p:pic>
      <p:pic>
        <p:nvPicPr>
          <p:cNvPr id="157" name="Picture 156" descr="A close up of a map&#10;&#10;Description automatically generated">
            <a:extLst>
              <a:ext uri="{FF2B5EF4-FFF2-40B4-BE49-F238E27FC236}">
                <a16:creationId xmlns:a16="http://schemas.microsoft.com/office/drawing/2014/main" id="{CCB725A5-EBF6-4A87-9C6D-E94DE83BB13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213" y="8808127"/>
            <a:ext cx="5220000" cy="3262500"/>
          </a:xfrm>
          <a:prstGeom prst="rect">
            <a:avLst/>
          </a:prstGeom>
        </p:spPr>
      </p:pic>
      <p:pic>
        <p:nvPicPr>
          <p:cNvPr id="159" name="Picture 158" descr="A close up of a map&#10;&#10;Description automatically generated">
            <a:extLst>
              <a:ext uri="{FF2B5EF4-FFF2-40B4-BE49-F238E27FC236}">
                <a16:creationId xmlns:a16="http://schemas.microsoft.com/office/drawing/2014/main" id="{984FFF21-3FDB-48A5-9284-9792581BAA3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66" y="8789549"/>
            <a:ext cx="5220000" cy="3262500"/>
          </a:xfrm>
          <a:prstGeom prst="rect">
            <a:avLst/>
          </a:prstGeom>
        </p:spPr>
      </p:pic>
      <p:pic>
        <p:nvPicPr>
          <p:cNvPr id="161" name="Picture 160" descr="A close up of a map&#10;&#10;Description automatically generated">
            <a:extLst>
              <a:ext uri="{FF2B5EF4-FFF2-40B4-BE49-F238E27FC236}">
                <a16:creationId xmlns:a16="http://schemas.microsoft.com/office/drawing/2014/main" id="{1375F757-9B13-4146-8860-F8C28793866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253" y="8801505"/>
            <a:ext cx="5220000" cy="3262500"/>
          </a:xfrm>
          <a:prstGeom prst="rect">
            <a:avLst/>
          </a:prstGeom>
        </p:spPr>
      </p:pic>
      <p:pic>
        <p:nvPicPr>
          <p:cNvPr id="163" name="Picture 162" descr="A close up of a map&#10;&#10;Description automatically generated">
            <a:extLst>
              <a:ext uri="{FF2B5EF4-FFF2-40B4-BE49-F238E27FC236}">
                <a16:creationId xmlns:a16="http://schemas.microsoft.com/office/drawing/2014/main" id="{8189A4D4-9B8E-4D77-A80E-41A4661127C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" y="8784214"/>
            <a:ext cx="5220000" cy="3262500"/>
          </a:xfrm>
          <a:prstGeom prst="rect">
            <a:avLst/>
          </a:prstGeom>
        </p:spPr>
      </p:pic>
      <p:pic>
        <p:nvPicPr>
          <p:cNvPr id="165" name="Picture 164" descr="A close up of a map&#10;&#10;Description automatically generated">
            <a:extLst>
              <a:ext uri="{FF2B5EF4-FFF2-40B4-BE49-F238E27FC236}">
                <a16:creationId xmlns:a16="http://schemas.microsoft.com/office/drawing/2014/main" id="{7220DFFC-89EF-41EB-A813-F30C5F47CDC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82" y="8784214"/>
            <a:ext cx="5220000" cy="3262500"/>
          </a:xfrm>
          <a:prstGeom prst="rect">
            <a:avLst/>
          </a:prstGeom>
        </p:spPr>
      </p:pic>
      <p:pic>
        <p:nvPicPr>
          <p:cNvPr id="167" name="Picture 166" descr="A close up of a map&#10;&#10;Description automatically generated">
            <a:extLst>
              <a:ext uri="{FF2B5EF4-FFF2-40B4-BE49-F238E27FC236}">
                <a16:creationId xmlns:a16="http://schemas.microsoft.com/office/drawing/2014/main" id="{C654292C-6A59-4254-B2AC-351336C1A4A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645" y="5634214"/>
            <a:ext cx="5220000" cy="3262500"/>
          </a:xfrm>
          <a:prstGeom prst="rect">
            <a:avLst/>
          </a:prstGeom>
        </p:spPr>
      </p:pic>
      <p:pic>
        <p:nvPicPr>
          <p:cNvPr id="169" name="Picture 168" descr="A close up of a map&#10;&#10;Description automatically generated">
            <a:extLst>
              <a:ext uri="{FF2B5EF4-FFF2-40B4-BE49-F238E27FC236}">
                <a16:creationId xmlns:a16="http://schemas.microsoft.com/office/drawing/2014/main" id="{5AF10C87-7F8A-467A-9E20-8C3ECAC34C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066" y="5629171"/>
            <a:ext cx="5220000" cy="3262500"/>
          </a:xfrm>
          <a:prstGeom prst="rect">
            <a:avLst/>
          </a:prstGeom>
        </p:spPr>
      </p:pic>
      <p:pic>
        <p:nvPicPr>
          <p:cNvPr id="171" name="Picture 170" descr="A close up of a map&#10;&#10;Description automatically generated">
            <a:extLst>
              <a:ext uri="{FF2B5EF4-FFF2-40B4-BE49-F238E27FC236}">
                <a16:creationId xmlns:a16="http://schemas.microsoft.com/office/drawing/2014/main" id="{5219C862-8B06-477B-AE16-60EC36A4CA2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66" y="5738934"/>
            <a:ext cx="5220000" cy="3262500"/>
          </a:xfrm>
          <a:prstGeom prst="rect">
            <a:avLst/>
          </a:prstGeom>
        </p:spPr>
      </p:pic>
      <p:pic>
        <p:nvPicPr>
          <p:cNvPr id="174" name="Picture 173" descr="A close up of a map&#10;&#10;Description automatically generated">
            <a:extLst>
              <a:ext uri="{FF2B5EF4-FFF2-40B4-BE49-F238E27FC236}">
                <a16:creationId xmlns:a16="http://schemas.microsoft.com/office/drawing/2014/main" id="{5BFCD720-A571-47D3-A188-B37819006E8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066" y="5525178"/>
            <a:ext cx="5220000" cy="32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1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BC5B3C-4235-41EB-A617-DF439F1421F0}"/>
              </a:ext>
            </a:extLst>
          </p:cNvPr>
          <p:cNvSpPr/>
          <p:nvPr/>
        </p:nvSpPr>
        <p:spPr>
          <a:xfrm>
            <a:off x="-1" y="-1"/>
            <a:ext cx="30275214" cy="21383625"/>
          </a:xfrm>
          <a:prstGeom prst="rect">
            <a:avLst/>
          </a:prstGeom>
          <a:solidFill>
            <a:srgbClr val="FF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561FF2-24E0-4FBB-9765-8CA80DEE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68989"/>
              </p:ext>
            </p:extLst>
          </p:nvPr>
        </p:nvGraphicFramePr>
        <p:xfrm>
          <a:off x="-1" y="70340"/>
          <a:ext cx="30275214" cy="21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869">
                  <a:extLst>
                    <a:ext uri="{9D8B030D-6E8A-4147-A177-3AD203B41FA5}">
                      <a16:colId xmlns:a16="http://schemas.microsoft.com/office/drawing/2014/main" val="53249220"/>
                    </a:ext>
                  </a:extLst>
                </a:gridCol>
                <a:gridCol w="5045869">
                  <a:extLst>
                    <a:ext uri="{9D8B030D-6E8A-4147-A177-3AD203B41FA5}">
                      <a16:colId xmlns:a16="http://schemas.microsoft.com/office/drawing/2014/main" val="701312178"/>
                    </a:ext>
                  </a:extLst>
                </a:gridCol>
                <a:gridCol w="5045869">
                  <a:extLst>
                    <a:ext uri="{9D8B030D-6E8A-4147-A177-3AD203B41FA5}">
                      <a16:colId xmlns:a16="http://schemas.microsoft.com/office/drawing/2014/main" val="2200351988"/>
                    </a:ext>
                  </a:extLst>
                </a:gridCol>
                <a:gridCol w="5045869">
                  <a:extLst>
                    <a:ext uri="{9D8B030D-6E8A-4147-A177-3AD203B41FA5}">
                      <a16:colId xmlns:a16="http://schemas.microsoft.com/office/drawing/2014/main" val="3671270728"/>
                    </a:ext>
                  </a:extLst>
                </a:gridCol>
                <a:gridCol w="5045869">
                  <a:extLst>
                    <a:ext uri="{9D8B030D-6E8A-4147-A177-3AD203B41FA5}">
                      <a16:colId xmlns:a16="http://schemas.microsoft.com/office/drawing/2014/main" val="309917579"/>
                    </a:ext>
                  </a:extLst>
                </a:gridCol>
                <a:gridCol w="5045869">
                  <a:extLst>
                    <a:ext uri="{9D8B030D-6E8A-4147-A177-3AD203B41FA5}">
                      <a16:colId xmlns:a16="http://schemas.microsoft.com/office/drawing/2014/main" val="739273093"/>
                    </a:ext>
                  </a:extLst>
                </a:gridCol>
              </a:tblGrid>
              <a:tr h="32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52291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510647"/>
                  </a:ext>
                </a:extLst>
              </a:tr>
              <a:tr h="32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626573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151484"/>
                  </a:ext>
                </a:extLst>
              </a:tr>
              <a:tr h="32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707425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95246"/>
                  </a:ext>
                </a:extLst>
              </a:tr>
              <a:tr h="32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459136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90710"/>
                  </a:ext>
                </a:extLst>
              </a:tr>
              <a:tr h="32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587159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37466"/>
                  </a:ext>
                </a:extLst>
              </a:tr>
              <a:tr h="32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60997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48C21A77-B4A0-4090-A4A3-865687C0B24E}"/>
              </a:ext>
            </a:extLst>
          </p:cNvPr>
          <p:cNvSpPr/>
          <p:nvPr/>
        </p:nvSpPr>
        <p:spPr>
          <a:xfrm>
            <a:off x="25279837" y="18169111"/>
            <a:ext cx="488633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100" b="1" dirty="0">
                <a:solidFill>
                  <a:srgbClr val="C68080"/>
                </a:solidFill>
                <a:latin typeface="Kulim Park" pitchFamily="2" charset="0"/>
              </a:rPr>
              <a:t>A </a:t>
            </a:r>
            <a:r>
              <a:rPr lang="en-GB" sz="2100" b="1" dirty="0" err="1">
                <a:solidFill>
                  <a:srgbClr val="C68080"/>
                </a:solidFill>
                <a:latin typeface="Kulim Park" pitchFamily="2" charset="0"/>
              </a:rPr>
              <a:t>nagy</a:t>
            </a:r>
            <a:r>
              <a:rPr lang="en-GB" sz="2100" b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2100" b="1" dirty="0" err="1">
                <a:solidFill>
                  <a:srgbClr val="C68080"/>
                </a:solidFill>
                <a:latin typeface="Kulim Park" pitchFamily="2" charset="0"/>
              </a:rPr>
              <a:t>népi</a:t>
            </a:r>
            <a:r>
              <a:rPr lang="en-GB" sz="2100" b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2100" b="1" dirty="0" err="1">
                <a:solidFill>
                  <a:srgbClr val="C68080"/>
                </a:solidFill>
                <a:latin typeface="Kulim Park" pitchFamily="2" charset="0"/>
              </a:rPr>
              <a:t>időjóslás-teszt</a:t>
            </a:r>
            <a:r>
              <a:rPr lang="en-GB" sz="2100" dirty="0">
                <a:solidFill>
                  <a:srgbClr val="C68080"/>
                </a:solidFill>
                <a:latin typeface="Kulim Park" pitchFamily="2" charset="0"/>
              </a:rPr>
              <a:t> 🌞🌤️🌧️❄️</a:t>
            </a:r>
            <a:endParaRPr lang="hu-HU" sz="2100" dirty="0">
              <a:solidFill>
                <a:srgbClr val="C68080"/>
              </a:solidFill>
              <a:latin typeface="Kulim Park" pitchFamily="2" charset="0"/>
            </a:endParaRPr>
          </a:p>
          <a:p>
            <a:r>
              <a:rPr lang="hu-HU" sz="2100" dirty="0">
                <a:solidFill>
                  <a:srgbClr val="C68080"/>
                </a:solidFill>
                <a:latin typeface="Kulim Park" pitchFamily="2" charset="0"/>
              </a:rPr>
              <a:t>   </a:t>
            </a:r>
            <a:r>
              <a:rPr lang="hu-HU" dirty="0">
                <a:solidFill>
                  <a:srgbClr val="C68080"/>
                </a:solidFill>
                <a:latin typeface="Kulim Park" pitchFamily="2" charset="0"/>
              </a:rPr>
              <a:t>Csala Dénes </a:t>
            </a:r>
            <a:r>
              <a:rPr lang="ar-JO" dirty="0">
                <a:solidFill>
                  <a:srgbClr val="C68080"/>
                </a:solidFill>
                <a:latin typeface="Kulim Park" pitchFamily="2" charset="0"/>
              </a:rPr>
              <a:t>|</a:t>
            </a:r>
            <a:r>
              <a:rPr lang="hu-HU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hu-HU" dirty="0" err="1">
                <a:solidFill>
                  <a:srgbClr val="C68080"/>
                </a:solidFill>
                <a:latin typeface="Kulim Park" pitchFamily="2" charset="0"/>
              </a:rPr>
              <a:t>székelydata</a:t>
            </a:r>
            <a:endParaRPr lang="en-GB" dirty="0">
              <a:solidFill>
                <a:srgbClr val="C68080"/>
              </a:solidFill>
              <a:latin typeface="Kulim Park" pitchFamily="2" charset="0"/>
            </a:endParaRPr>
          </a:p>
          <a:p>
            <a:endParaRPr lang="hu-HU" sz="1400" dirty="0">
              <a:solidFill>
                <a:srgbClr val="C68080"/>
              </a:solidFill>
              <a:latin typeface="Kulim Park" pitchFamily="2" charset="0"/>
            </a:endParaRPr>
          </a:p>
          <a:p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   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Adatok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: </a:t>
            </a: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NOAA (1952-2019)</a:t>
            </a: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Í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Eszk</a:t>
            </a:r>
            <a:r>
              <a:rPr lang="hu-HU" sz="1300" dirty="0" err="1">
                <a:solidFill>
                  <a:srgbClr val="C68080"/>
                </a:solidFill>
                <a:latin typeface="Kulim Park" pitchFamily="2" charset="0"/>
              </a:rPr>
              <a:t>öz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:</a:t>
            </a: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hu-HU" sz="1300" dirty="0" err="1">
                <a:solidFill>
                  <a:srgbClr val="C68080"/>
                </a:solidFill>
                <a:latin typeface="Kulim Park" pitchFamily="2" charset="0"/>
              </a:rPr>
              <a:t>python</a:t>
            </a: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+ </a:t>
            </a:r>
            <a:r>
              <a:rPr lang="hu-HU" sz="1300" dirty="0" err="1">
                <a:solidFill>
                  <a:srgbClr val="C68080"/>
                </a:solidFill>
                <a:latin typeface="Kulim Park" pitchFamily="2" charset="0"/>
              </a:rPr>
              <a:t>matplotlib</a:t>
            </a:r>
            <a:endParaRPr lang="en-GB" sz="1300" dirty="0">
              <a:solidFill>
                <a:srgbClr val="C68080"/>
              </a:solidFill>
              <a:latin typeface="Kulim Park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B61D97-4ACC-4CEB-8600-9420AB3A4BF5}"/>
              </a:ext>
            </a:extLst>
          </p:cNvPr>
          <p:cNvSpPr/>
          <p:nvPr/>
        </p:nvSpPr>
        <p:spPr>
          <a:xfrm>
            <a:off x="21432200" y="18169111"/>
            <a:ext cx="107593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hu-HU" sz="1600" dirty="0">
                <a:solidFill>
                  <a:srgbClr val="C68080"/>
                </a:solidFill>
                <a:latin typeface="Kulim Park" pitchFamily="2" charset="0"/>
              </a:rPr>
              <a:t>így olvasd</a:t>
            </a:r>
            <a:endParaRPr lang="en-GB" sz="1600" dirty="0">
              <a:solidFill>
                <a:srgbClr val="C68080"/>
              </a:solidFill>
              <a:latin typeface="Kulim Park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431EDA-5B51-4355-B59E-599516950A8E}"/>
              </a:ext>
            </a:extLst>
          </p:cNvPr>
          <p:cNvSpPr/>
          <p:nvPr/>
        </p:nvSpPr>
        <p:spPr>
          <a:xfrm>
            <a:off x="25279837" y="19598084"/>
            <a:ext cx="4637979" cy="14555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>
              <a:lnSpc>
                <a:spcPts val="1800"/>
              </a:lnSpc>
            </a:pP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Népi időjóslásokat fordítottunk le az adatok nyelvére és vizsgáltuk meg az érvényességüket. 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Minden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jövendölés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két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részből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áll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: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egy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feltétel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: “Ha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Katalinkor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kopog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” –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azaz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ha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november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25-én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átlagosnál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hidegebb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idő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,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és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egy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jóslat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: “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Karácsonykor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locsog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” –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azaz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a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december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24-27-i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periódusban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átlagosnál</a:t>
            </a: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melegebb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idő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várható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279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BC5B3C-4235-41EB-A617-DF439F1421F0}"/>
              </a:ext>
            </a:extLst>
          </p:cNvPr>
          <p:cNvSpPr/>
          <p:nvPr/>
        </p:nvSpPr>
        <p:spPr>
          <a:xfrm>
            <a:off x="-1" y="-1"/>
            <a:ext cx="30275214" cy="21383625"/>
          </a:xfrm>
          <a:prstGeom prst="rect">
            <a:avLst/>
          </a:prstGeom>
          <a:solidFill>
            <a:srgbClr val="FF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561FF2-24E0-4FBB-9765-8CA80DEE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155798"/>
              </p:ext>
            </p:extLst>
          </p:nvPr>
        </p:nvGraphicFramePr>
        <p:xfrm>
          <a:off x="-1" y="70340"/>
          <a:ext cx="30240000" cy="211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0000">
                  <a:extLst>
                    <a:ext uri="{9D8B030D-6E8A-4147-A177-3AD203B41FA5}">
                      <a16:colId xmlns:a16="http://schemas.microsoft.com/office/drawing/2014/main" val="53249220"/>
                    </a:ext>
                  </a:extLst>
                </a:gridCol>
                <a:gridCol w="7560000">
                  <a:extLst>
                    <a:ext uri="{9D8B030D-6E8A-4147-A177-3AD203B41FA5}">
                      <a16:colId xmlns:a16="http://schemas.microsoft.com/office/drawing/2014/main" val="3671270728"/>
                    </a:ext>
                  </a:extLst>
                </a:gridCol>
                <a:gridCol w="7560000">
                  <a:extLst>
                    <a:ext uri="{9D8B030D-6E8A-4147-A177-3AD203B41FA5}">
                      <a16:colId xmlns:a16="http://schemas.microsoft.com/office/drawing/2014/main" val="309917579"/>
                    </a:ext>
                  </a:extLst>
                </a:gridCol>
                <a:gridCol w="7560000">
                  <a:extLst>
                    <a:ext uri="{9D8B030D-6E8A-4147-A177-3AD203B41FA5}">
                      <a16:colId xmlns:a16="http://schemas.microsoft.com/office/drawing/2014/main" val="739273093"/>
                    </a:ext>
                  </a:extLst>
                </a:gridCol>
              </a:tblGrid>
              <a:tr h="5292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5229102"/>
                  </a:ext>
                </a:extLst>
              </a:tr>
              <a:tr h="5292000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60510647"/>
                  </a:ext>
                </a:extLst>
              </a:tr>
              <a:tr h="5292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62657370"/>
                  </a:ext>
                </a:extLst>
              </a:tr>
              <a:tr h="5292000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151484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48C21A77-B4A0-4090-A4A3-865687C0B24E}"/>
              </a:ext>
            </a:extLst>
          </p:cNvPr>
          <p:cNvSpPr/>
          <p:nvPr/>
        </p:nvSpPr>
        <p:spPr>
          <a:xfrm>
            <a:off x="25279837" y="18169111"/>
            <a:ext cx="488633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100" b="1" dirty="0">
                <a:solidFill>
                  <a:srgbClr val="C68080"/>
                </a:solidFill>
                <a:latin typeface="Kulim Park" pitchFamily="2" charset="0"/>
              </a:rPr>
              <a:t>A </a:t>
            </a:r>
            <a:r>
              <a:rPr lang="en-GB" sz="2100" b="1" dirty="0" err="1">
                <a:solidFill>
                  <a:srgbClr val="C68080"/>
                </a:solidFill>
                <a:latin typeface="Kulim Park" pitchFamily="2" charset="0"/>
              </a:rPr>
              <a:t>nagy</a:t>
            </a:r>
            <a:r>
              <a:rPr lang="en-GB" sz="2100" b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2100" b="1" dirty="0" err="1">
                <a:solidFill>
                  <a:srgbClr val="C68080"/>
                </a:solidFill>
                <a:latin typeface="Kulim Park" pitchFamily="2" charset="0"/>
              </a:rPr>
              <a:t>népi</a:t>
            </a:r>
            <a:r>
              <a:rPr lang="en-GB" sz="2100" b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2100" b="1" dirty="0" err="1">
                <a:solidFill>
                  <a:srgbClr val="C68080"/>
                </a:solidFill>
                <a:latin typeface="Kulim Park" pitchFamily="2" charset="0"/>
              </a:rPr>
              <a:t>időjóslás-teszt</a:t>
            </a:r>
            <a:r>
              <a:rPr lang="en-GB" sz="2100" dirty="0">
                <a:solidFill>
                  <a:srgbClr val="C68080"/>
                </a:solidFill>
                <a:latin typeface="Kulim Park" pitchFamily="2" charset="0"/>
              </a:rPr>
              <a:t> 🌞🌤️🌧️❄️</a:t>
            </a:r>
            <a:endParaRPr lang="hu-HU" sz="2100" dirty="0">
              <a:solidFill>
                <a:srgbClr val="C68080"/>
              </a:solidFill>
              <a:latin typeface="Kulim Park" pitchFamily="2" charset="0"/>
            </a:endParaRPr>
          </a:p>
          <a:p>
            <a:r>
              <a:rPr lang="hu-HU" sz="2100" dirty="0">
                <a:solidFill>
                  <a:srgbClr val="C68080"/>
                </a:solidFill>
                <a:latin typeface="Kulim Park" pitchFamily="2" charset="0"/>
              </a:rPr>
              <a:t>   </a:t>
            </a:r>
            <a:r>
              <a:rPr lang="hu-HU" dirty="0">
                <a:solidFill>
                  <a:srgbClr val="C68080"/>
                </a:solidFill>
                <a:latin typeface="Kulim Park" pitchFamily="2" charset="0"/>
              </a:rPr>
              <a:t>Csala Dénes </a:t>
            </a:r>
            <a:r>
              <a:rPr lang="ar-JO" dirty="0">
                <a:solidFill>
                  <a:srgbClr val="C68080"/>
                </a:solidFill>
                <a:latin typeface="Kulim Park" pitchFamily="2" charset="0"/>
              </a:rPr>
              <a:t>|</a:t>
            </a:r>
            <a:r>
              <a:rPr lang="hu-HU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hu-HU" dirty="0" err="1">
                <a:solidFill>
                  <a:srgbClr val="C68080"/>
                </a:solidFill>
                <a:latin typeface="Kulim Park" pitchFamily="2" charset="0"/>
              </a:rPr>
              <a:t>székelydata</a:t>
            </a:r>
            <a:endParaRPr lang="en-GB" dirty="0">
              <a:solidFill>
                <a:srgbClr val="C68080"/>
              </a:solidFill>
              <a:latin typeface="Kulim Park" pitchFamily="2" charset="0"/>
            </a:endParaRPr>
          </a:p>
          <a:p>
            <a:endParaRPr lang="hu-HU" sz="1400" dirty="0">
              <a:solidFill>
                <a:srgbClr val="C68080"/>
              </a:solidFill>
              <a:latin typeface="Kulim Park" pitchFamily="2" charset="0"/>
            </a:endParaRPr>
          </a:p>
          <a:p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   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Adatok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: </a:t>
            </a: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NOAA (1952-2019)</a:t>
            </a: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Í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Eszk</a:t>
            </a:r>
            <a:r>
              <a:rPr lang="hu-HU" sz="1300" dirty="0" err="1">
                <a:solidFill>
                  <a:srgbClr val="C68080"/>
                </a:solidFill>
                <a:latin typeface="Kulim Park" pitchFamily="2" charset="0"/>
              </a:rPr>
              <a:t>öz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:</a:t>
            </a: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hu-HU" sz="1300" dirty="0" err="1">
                <a:solidFill>
                  <a:srgbClr val="C68080"/>
                </a:solidFill>
                <a:latin typeface="Kulim Park" pitchFamily="2" charset="0"/>
              </a:rPr>
              <a:t>python</a:t>
            </a: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+ </a:t>
            </a:r>
            <a:r>
              <a:rPr lang="hu-HU" sz="1300" dirty="0" err="1">
                <a:solidFill>
                  <a:srgbClr val="C68080"/>
                </a:solidFill>
                <a:latin typeface="Kulim Park" pitchFamily="2" charset="0"/>
              </a:rPr>
              <a:t>matplotlib</a:t>
            </a:r>
            <a:endParaRPr lang="en-GB" sz="1300" dirty="0">
              <a:solidFill>
                <a:srgbClr val="C68080"/>
              </a:solidFill>
              <a:latin typeface="Kulim Park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B61D97-4ACC-4CEB-8600-9420AB3A4BF5}"/>
              </a:ext>
            </a:extLst>
          </p:cNvPr>
          <p:cNvSpPr/>
          <p:nvPr/>
        </p:nvSpPr>
        <p:spPr>
          <a:xfrm>
            <a:off x="26522890" y="17531569"/>
            <a:ext cx="107593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hu-HU" sz="1600" dirty="0">
                <a:solidFill>
                  <a:srgbClr val="C68080"/>
                </a:solidFill>
                <a:latin typeface="Kulim Park" pitchFamily="2" charset="0"/>
              </a:rPr>
              <a:t>így olvasd</a:t>
            </a:r>
            <a:endParaRPr lang="en-GB" sz="1600" dirty="0">
              <a:solidFill>
                <a:srgbClr val="C68080"/>
              </a:solidFill>
              <a:latin typeface="Kulim Park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431EDA-5B51-4355-B59E-599516950A8E}"/>
              </a:ext>
            </a:extLst>
          </p:cNvPr>
          <p:cNvSpPr/>
          <p:nvPr/>
        </p:nvSpPr>
        <p:spPr>
          <a:xfrm>
            <a:off x="25279837" y="19598084"/>
            <a:ext cx="4637979" cy="14555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>
              <a:lnSpc>
                <a:spcPts val="1800"/>
              </a:lnSpc>
            </a:pP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Népi időjóslásokat fordítottunk le az adatok nyelvére és vizsgáltuk meg az érvényességüket. 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Minden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jövendölés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két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részből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áll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: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egy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feltétel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: “Ha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Katalinkor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kopog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” –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azaz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ha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november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25-én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átlagosnál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hidegebb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idő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,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és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egy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jóslat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: “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Karácsonykor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locsog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” –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azaz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a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december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24-27-i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periódusban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átlagosnál</a:t>
            </a:r>
            <a:r>
              <a:rPr lang="hu-HU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melegebb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idő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1300" dirty="0" err="1">
                <a:solidFill>
                  <a:srgbClr val="C68080"/>
                </a:solidFill>
                <a:latin typeface="Kulim Park" pitchFamily="2" charset="0"/>
              </a:rPr>
              <a:t>várható</a:t>
            </a:r>
            <a:r>
              <a:rPr lang="en-GB" sz="1300" dirty="0">
                <a:solidFill>
                  <a:srgbClr val="C68080"/>
                </a:solidFill>
                <a:latin typeface="Kulim Park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865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</TotalTime>
  <Words>178</Words>
  <Application>Microsoft Office PowerPoint</Application>
  <PresentationFormat>Custom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Kulim Park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Csala, Denes</dc:creator>
  <cp:lastModifiedBy>Csala, Denes</cp:lastModifiedBy>
  <cp:revision>13</cp:revision>
  <dcterms:created xsi:type="dcterms:W3CDTF">2020-01-27T13:43:00Z</dcterms:created>
  <dcterms:modified xsi:type="dcterms:W3CDTF">2020-01-27T23:14:03Z</dcterms:modified>
</cp:coreProperties>
</file>